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97E4157-47BF-4A69-B732-EDD71E69B158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41E9392-0393-4140-8274-F2E770237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4157-47BF-4A69-B732-EDD71E69B158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E9392-0393-4140-8274-F2E770237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4157-47BF-4A69-B732-EDD71E69B158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E9392-0393-4140-8274-F2E770237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4157-47BF-4A69-B732-EDD71E69B158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E9392-0393-4140-8274-F2E770237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4157-47BF-4A69-B732-EDD71E69B158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E9392-0393-4140-8274-F2E770237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4157-47BF-4A69-B732-EDD71E69B158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E9392-0393-4140-8274-F2E770237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7E4157-47BF-4A69-B732-EDD71E69B158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41E9392-0393-4140-8274-F2E770237096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97E4157-47BF-4A69-B732-EDD71E69B158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41E9392-0393-4140-8274-F2E770237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4157-47BF-4A69-B732-EDD71E69B158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E9392-0393-4140-8274-F2E770237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4157-47BF-4A69-B732-EDD71E69B158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E9392-0393-4140-8274-F2E770237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4157-47BF-4A69-B732-EDD71E69B158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E9392-0393-4140-8274-F2E770237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97E4157-47BF-4A69-B732-EDD71E69B158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41E9392-0393-4140-8274-F2E77023709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Волейбол.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4572008"/>
            <a:ext cx="3771904" cy="1757378"/>
          </a:xfrm>
        </p:spPr>
        <p:txBody>
          <a:bodyPr/>
          <a:lstStyle/>
          <a:p>
            <a:r>
              <a:rPr lang="ru-RU" dirty="0" smtClean="0"/>
              <a:t>Выполнила: Зиновьева  </a:t>
            </a:r>
            <a:r>
              <a:rPr lang="ru-RU" dirty="0" err="1" smtClean="0"/>
              <a:t>Златаслава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Волейбол.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Волейбол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олимпийский вид спорта, целью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является направить мяч в сторону соперника таким образом, чтобы он приземлился на половине соперника или добиться ошибки со стороны игрока команды соперника. 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proprikol.ru/wp-content/uploads/2020/04/kartinki-volejbol-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857628"/>
            <a:ext cx="3786214" cy="2520987"/>
          </a:xfrm>
          <a:prstGeom prst="rect">
            <a:avLst/>
          </a:prstGeom>
          <a:noFill/>
        </p:spPr>
      </p:pic>
      <p:pic>
        <p:nvPicPr>
          <p:cNvPr id="5" name="Picture 2" descr="https://avatars.mds.yandex.net/get-zen_doc/1549204/pub_5df92c0ae3062c00b1aa8bba_5df9339434808200b1d2e78f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643050"/>
            <a:ext cx="3857648" cy="2571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 возникновения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2285992"/>
            <a:ext cx="4757742" cy="42885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Считается, что волейбол возник благодаря Уильяму Джорджу Моргану в 1895 году на одном из своих уроков он подвесил сетку и предложил своим ученикам перебрасывать через неё баскетбольную камеру.  </a:t>
            </a:r>
          </a:p>
          <a:p>
            <a:r>
              <a:rPr lang="ru-RU" dirty="0" smtClean="0"/>
              <a:t>                                          </a:t>
            </a:r>
          </a:p>
          <a:p>
            <a:endParaRPr lang="ru-RU" dirty="0"/>
          </a:p>
        </p:txBody>
      </p:sp>
      <p:pic>
        <p:nvPicPr>
          <p:cNvPr id="16386" name="Picture 2" descr="https://uchebnik.mos.ru/system/atomic_objects/files/002/163/867/original/%D0%B2%D0%BE%D0%BB%D0%B5%D0%B9%D0%B1%D0%BE%D0%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14554"/>
            <a:ext cx="3054085" cy="431007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Выдающиеся волейболисты России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Руслан Яковлев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img.championat.com/s/735x490/news/big/h/q/roman-jakovlev_139551006115522997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857496"/>
            <a:ext cx="4357718" cy="326995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Станислав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Динейкин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vcdynamo.ru/photos/2019/sneg1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714620"/>
            <a:ext cx="2500330" cy="375049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Руслан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Олихвер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bolshoisport.ru/uploads/image/file/3996/screen__mg_04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786058"/>
            <a:ext cx="2500330" cy="3748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214686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</a:t>
            </a:r>
            <a:r>
              <a:rPr lang="ru-RU" dirty="0"/>
              <a:t>з</a:t>
            </a:r>
            <a:r>
              <a:rPr lang="ru-RU" dirty="0" smtClean="0"/>
              <a:t>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235</TotalTime>
  <Words>93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Городская</vt:lpstr>
      <vt:lpstr>Волейбол.</vt:lpstr>
      <vt:lpstr>Волейбол.</vt:lpstr>
      <vt:lpstr>Слайд 3</vt:lpstr>
      <vt:lpstr>История возникновения.</vt:lpstr>
      <vt:lpstr>Выдающиеся волейболисты России.</vt:lpstr>
      <vt:lpstr>Слайд 6</vt:lpstr>
      <vt:lpstr>Слайд 7</vt:lpstr>
      <vt:lpstr>Спасибо за внимание!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Волейбол.</dc:title>
  <dc:creator>User</dc:creator>
  <cp:lastModifiedBy>User</cp:lastModifiedBy>
  <cp:revision>1</cp:revision>
  <dcterms:created xsi:type="dcterms:W3CDTF">2021-01-27T10:07:53Z</dcterms:created>
  <dcterms:modified xsi:type="dcterms:W3CDTF">2021-01-27T14:03:32Z</dcterms:modified>
</cp:coreProperties>
</file>